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368" r:id="rId2"/>
    <p:sldId id="363" r:id="rId3"/>
    <p:sldId id="373" r:id="rId4"/>
    <p:sldId id="374" r:id="rId5"/>
    <p:sldId id="377" r:id="rId6"/>
    <p:sldId id="364" r:id="rId7"/>
    <p:sldId id="369" r:id="rId8"/>
    <p:sldId id="370" r:id="rId9"/>
    <p:sldId id="375" r:id="rId10"/>
    <p:sldId id="3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/>
    <p:restoredTop sz="96190"/>
  </p:normalViewPr>
  <p:slideViewPr>
    <p:cSldViewPr snapToGrid="0" snapToObjects="1">
      <p:cViewPr varScale="1">
        <p:scale>
          <a:sx n="119" d="100"/>
          <a:sy n="119" d="100"/>
        </p:scale>
        <p:origin x="12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refgene-filters" TargetMode="External"/><Relationship Id="rId2" Type="http://schemas.openxmlformats.org/officeDocument/2006/relationships/hyperlink" Target="https://www.ncbi.nlm.nih.gov/pathogens/pathogens_help/#reference-gene-catalo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athogens/pathogens_help/#refgene-access-downloa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</a:t>
            </a:r>
            <a:r>
              <a:rPr lang="en-US" sz="3600"/>
              <a:t>: Find </a:t>
            </a:r>
            <a:r>
              <a:rPr lang="en-US" sz="3600" dirty="0"/>
              <a:t>the latest Salmonella in the </a:t>
            </a:r>
            <a:r>
              <a:rPr lang="en-US" sz="3600"/>
              <a:t>Isolates Browser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9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Reference Gene Catalog see: </a:t>
            </a:r>
            <a:r>
              <a:rPr lang="en-US" sz="1800" dirty="0">
                <a:hlinkClick r:id="rId2"/>
              </a:rPr>
              <a:t>https://www.ncbi.nlm.nih.gov/pathogens/pathogens_help/#reference-gene-catalog</a:t>
            </a:r>
            <a:endParaRPr lang="en-US" sz="1800" dirty="0"/>
          </a:p>
          <a:p>
            <a:r>
              <a:rPr lang="en-US" dirty="0"/>
              <a:t>For details about filters see: 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https://www.ncbi.nlm.nih.gov/pathogens/pathogens_help/#refgene-filters</a:t>
            </a:r>
            <a:endParaRPr lang="en-US" sz="1800" dirty="0"/>
          </a:p>
          <a:p>
            <a:r>
              <a:rPr lang="en-US" dirty="0"/>
              <a:t>For details about the table downloads see:</a:t>
            </a:r>
            <a:br>
              <a:rPr lang="en-US" dirty="0"/>
            </a:br>
            <a:r>
              <a:rPr lang="en-US" sz="1800" dirty="0">
                <a:hlinkClick r:id="rId4"/>
              </a:rPr>
              <a:t>https://www.ncbi.nlm.nih.gov/pathogens/pathogens_help/#refgene-access-download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A3C-E7B5-C444-8C0D-A460B77A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I find the latest Salmonella in the Isolates Browser?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B83C-C796-0444-9B61-0E1E3E9F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Method 1:</a:t>
            </a:r>
          </a:p>
          <a:p>
            <a:pPr lvl="1"/>
            <a:r>
              <a:rPr lang="en-US" sz="2800" dirty="0"/>
              <a:t>Select “New Isolates” for </a:t>
            </a:r>
            <a:r>
              <a:rPr lang="en-US" sz="2800" i="1" dirty="0"/>
              <a:t>Salmonella enterica </a:t>
            </a:r>
            <a:r>
              <a:rPr lang="en-US" sz="2800" dirty="0"/>
              <a:t>on the Pathogen Detection home page</a:t>
            </a:r>
          </a:p>
          <a:p>
            <a:pPr lvl="1"/>
            <a:r>
              <a:rPr lang="en-US" sz="2800" dirty="0"/>
              <a:t>Download table</a:t>
            </a:r>
          </a:p>
          <a:p>
            <a:r>
              <a:rPr lang="en-US" dirty="0"/>
              <a:t>Method 2: </a:t>
            </a:r>
          </a:p>
          <a:p>
            <a:pPr lvl="1"/>
            <a:r>
              <a:rPr lang="en-US" sz="2800" dirty="0"/>
              <a:t>Use the “new:1” syntax in the Isolates Browser search window</a:t>
            </a:r>
          </a:p>
          <a:p>
            <a:pPr lvl="1"/>
            <a:r>
              <a:rPr lang="en-US" sz="2800" dirty="0"/>
              <a:t>Use filters or search to select Organism Group “Salmonella enterica ”</a:t>
            </a:r>
          </a:p>
          <a:p>
            <a:pPr lvl="1"/>
            <a:r>
              <a:rPr lang="en-US" sz="2800" dirty="0"/>
              <a:t>Download table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1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6AAF86-B67C-3B4B-8C53-A9A50BCB1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778" y="0"/>
            <a:ext cx="7465728" cy="6035040"/>
          </a:xfr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9863BDC7-B8E8-EB47-9F3A-142A82B98EC2}"/>
              </a:ext>
            </a:extLst>
          </p:cNvPr>
          <p:cNvSpPr/>
          <p:nvPr/>
        </p:nvSpPr>
        <p:spPr>
          <a:xfrm>
            <a:off x="305290" y="3178917"/>
            <a:ext cx="2222500" cy="1333500"/>
          </a:xfrm>
          <a:prstGeom prst="wedgeRoundRectCallout">
            <a:avLst>
              <a:gd name="adj1" fmla="val 137691"/>
              <a:gd name="adj2" fmla="val 135230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Click “208” in the New Isolates column</a:t>
            </a:r>
          </a:p>
        </p:txBody>
      </p:sp>
    </p:spTree>
    <p:extLst>
      <p:ext uri="{BB962C8B-B14F-4D97-AF65-F5344CB8AC3E}">
        <p14:creationId xmlns:p14="http://schemas.microsoft.com/office/powerpoint/2010/main" val="385664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DB1539-A5F4-564A-9061-1728191D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B495DE-225D-9042-BA39-D981DE64E4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20727" y="0"/>
            <a:ext cx="9150546" cy="6400800"/>
          </a:xfr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A58B721-9911-F247-BD24-8A91172434C5}"/>
              </a:ext>
            </a:extLst>
          </p:cNvPr>
          <p:cNvSpPr/>
          <p:nvPr/>
        </p:nvSpPr>
        <p:spPr>
          <a:xfrm>
            <a:off x="2636491" y="1247661"/>
            <a:ext cx="2336800" cy="1155700"/>
          </a:xfrm>
          <a:prstGeom prst="wedgeRoundRectCallout">
            <a:avLst>
              <a:gd name="adj1" fmla="val 110145"/>
              <a:gd name="adj2" fmla="val 17568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2. Click Download</a:t>
            </a:r>
          </a:p>
        </p:txBody>
      </p:sp>
    </p:spTree>
    <p:extLst>
      <p:ext uri="{BB962C8B-B14F-4D97-AF65-F5344CB8AC3E}">
        <p14:creationId xmlns:p14="http://schemas.microsoft.com/office/powerpoint/2010/main" val="121154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35D1D7-764C-BB40-A1E4-2A45F64A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29897BA-51BE-FC45-B0F4-F69820C29E3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91518" y="0"/>
            <a:ext cx="9804400" cy="6858000"/>
          </a:xfr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7AE213A-9202-3D45-ACF0-32F97F992BFE}"/>
              </a:ext>
            </a:extLst>
          </p:cNvPr>
          <p:cNvSpPr/>
          <p:nvPr/>
        </p:nvSpPr>
        <p:spPr>
          <a:xfrm>
            <a:off x="2581406" y="3429000"/>
            <a:ext cx="2336800" cy="1155700"/>
          </a:xfrm>
          <a:prstGeom prst="wedgeRoundRectCallout">
            <a:avLst>
              <a:gd name="adj1" fmla="val 110145"/>
              <a:gd name="adj2" fmla="val 17568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3. Click Download to get data in tab-delimited format</a:t>
            </a:r>
          </a:p>
        </p:txBody>
      </p:sp>
    </p:spTree>
    <p:extLst>
      <p:ext uri="{BB962C8B-B14F-4D97-AF65-F5344CB8AC3E}">
        <p14:creationId xmlns:p14="http://schemas.microsoft.com/office/powerpoint/2010/main" val="366892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8CD0D3B-4041-644A-A88F-A0F6B9C2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12192000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8920480" y="3520440"/>
            <a:ext cx="2222500" cy="1333500"/>
          </a:xfrm>
          <a:prstGeom prst="wedgeRoundRectCallout">
            <a:avLst>
              <a:gd name="adj1" fmla="val -50674"/>
              <a:gd name="adj2" fmla="val 7161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Click Isolate Browser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D6B8FC6-527A-F648-A222-C95DF626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36A2-D4EF-BE4C-9754-4C97EDF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B4B86-65CD-1C45-B848-7295154E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30" y="0"/>
            <a:ext cx="10426139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9BF62-CC7A-D549-9509-637F647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7</a:t>
            </a:fld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A9D5BF7-9FA9-5C42-98F1-8BD990FA38BD}"/>
              </a:ext>
            </a:extLst>
          </p:cNvPr>
          <p:cNvSpPr/>
          <p:nvPr/>
        </p:nvSpPr>
        <p:spPr>
          <a:xfrm>
            <a:off x="8382122" y="1112838"/>
            <a:ext cx="2336800" cy="1155700"/>
          </a:xfrm>
          <a:prstGeom prst="wedgeRoundRectCallout">
            <a:avLst>
              <a:gd name="adj1" fmla="val -109145"/>
              <a:gd name="adj2" fmla="val -5424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6. Click Filters bar to show filters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4F0E4D5-E081-E949-87CB-A023437418D6}"/>
              </a:ext>
            </a:extLst>
          </p:cNvPr>
          <p:cNvSpPr/>
          <p:nvPr/>
        </p:nvSpPr>
        <p:spPr>
          <a:xfrm>
            <a:off x="1324717" y="3156303"/>
            <a:ext cx="2336800" cy="1426836"/>
          </a:xfrm>
          <a:prstGeom prst="wedgeRoundRectCallout">
            <a:avLst>
              <a:gd name="adj1" fmla="val -58333"/>
              <a:gd name="adj2" fmla="val -10409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7. Click Organism Group and Isolation Type to show organism group and isolation type filters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D1F58CF-0B6D-2A43-B2EC-0EA28ACA758D}"/>
              </a:ext>
            </a:extLst>
          </p:cNvPr>
          <p:cNvSpPr/>
          <p:nvPr/>
        </p:nvSpPr>
        <p:spPr>
          <a:xfrm>
            <a:off x="4123174" y="0"/>
            <a:ext cx="4642325" cy="527604"/>
          </a:xfrm>
          <a:prstGeom prst="wedgeRoundRectCallout">
            <a:avLst>
              <a:gd name="adj1" fmla="val -108491"/>
              <a:gd name="adj2" fmla="val 5887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5. Use the syntax “new:1” in the search bar</a:t>
            </a: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5C3FE93-4EF7-7045-8C9D-8628F06F0D40}"/>
              </a:ext>
            </a:extLst>
          </p:cNvPr>
          <p:cNvSpPr/>
          <p:nvPr/>
        </p:nvSpPr>
        <p:spPr>
          <a:xfrm>
            <a:off x="6633438" y="2714021"/>
            <a:ext cx="3402927" cy="1155700"/>
          </a:xfrm>
          <a:prstGeom prst="wedgeRoundRectCallout">
            <a:avLst>
              <a:gd name="adj1" fmla="val -144551"/>
              <a:gd name="adj2" fmla="val -12955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8. Select Salmonella enterica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E6A342F-3A03-7542-A87F-D133630B1125}"/>
              </a:ext>
            </a:extLst>
          </p:cNvPr>
          <p:cNvSpPr/>
          <p:nvPr/>
        </p:nvSpPr>
        <p:spPr>
          <a:xfrm>
            <a:off x="7699565" y="4786010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9. Click Download button</a:t>
            </a:r>
          </a:p>
        </p:txBody>
      </p:sp>
    </p:spTree>
    <p:extLst>
      <p:ext uri="{BB962C8B-B14F-4D97-AF65-F5344CB8AC3E}">
        <p14:creationId xmlns:p14="http://schemas.microsoft.com/office/powerpoint/2010/main" val="257237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2AB9C4-D0D0-9846-BB47-D9038ACE6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21" y="0"/>
            <a:ext cx="9804158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4100E-CBE9-954B-995A-AE63A8EA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8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3ED24CC-5950-FA4D-B586-7222C6F8084C}"/>
              </a:ext>
            </a:extLst>
          </p:cNvPr>
          <p:cNvSpPr/>
          <p:nvPr/>
        </p:nvSpPr>
        <p:spPr>
          <a:xfrm>
            <a:off x="2669541" y="3429000"/>
            <a:ext cx="2336800" cy="1155700"/>
          </a:xfrm>
          <a:prstGeom prst="wedgeRoundRectCallout">
            <a:avLst>
              <a:gd name="adj1" fmla="val 110145"/>
              <a:gd name="adj2" fmla="val 17568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10. Click Download</a:t>
            </a:r>
          </a:p>
        </p:txBody>
      </p:sp>
    </p:spTree>
    <p:extLst>
      <p:ext uri="{BB962C8B-B14F-4D97-AF65-F5344CB8AC3E}">
        <p14:creationId xmlns:p14="http://schemas.microsoft.com/office/powerpoint/2010/main" val="57102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CD6D3E-F801-9440-9ED8-B48DEF66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00BCC7-AED3-C541-8D51-C878DC63D9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52626" y="1920875"/>
            <a:ext cx="6086747" cy="4257675"/>
          </a:xfr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7AE213A-9202-3D45-ACF0-32F97F992BFE}"/>
              </a:ext>
            </a:extLst>
          </p:cNvPr>
          <p:cNvSpPr/>
          <p:nvPr/>
        </p:nvSpPr>
        <p:spPr>
          <a:xfrm>
            <a:off x="2239883" y="2889174"/>
            <a:ext cx="2336800" cy="1155700"/>
          </a:xfrm>
          <a:prstGeom prst="wedgeRoundRectCallout">
            <a:avLst>
              <a:gd name="adj1" fmla="val 110145"/>
              <a:gd name="adj2" fmla="val 17568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11. Click Download to get data in tab-delimited format</a:t>
            </a:r>
          </a:p>
        </p:txBody>
      </p:sp>
    </p:spTree>
    <p:extLst>
      <p:ext uri="{BB962C8B-B14F-4D97-AF65-F5344CB8AC3E}">
        <p14:creationId xmlns:p14="http://schemas.microsoft.com/office/powerpoint/2010/main" val="255343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297</Words>
  <Application>Microsoft Macintosh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How To: Find the latest Salmonella in the Isolates Browser</vt:lpstr>
      <vt:lpstr>How do I find the latest Salmonella in the Isolates Browser?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Feldgarden, Michael (NIH/NLM/NCBI) [E]</cp:lastModifiedBy>
  <cp:revision>27</cp:revision>
  <dcterms:created xsi:type="dcterms:W3CDTF">2021-09-02T13:05:46Z</dcterms:created>
  <dcterms:modified xsi:type="dcterms:W3CDTF">2021-10-04T15:53:23Z</dcterms:modified>
</cp:coreProperties>
</file>