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368" r:id="rId2"/>
    <p:sldId id="363" r:id="rId3"/>
    <p:sldId id="364" r:id="rId4"/>
    <p:sldId id="369" r:id="rId5"/>
    <p:sldId id="371" r:id="rId6"/>
    <p:sldId id="3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microbigge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Identify all the contigs that share a set of genes (e.g., blaTEM-1 and blaKPC-4)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identify all the contigs that share a set of genes? (e.g., blaTEM-1 and blaKPC-4)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>
                <a:hlinkClick r:id="rId2"/>
              </a:rPr>
              <a:t>MicroBIGG</a:t>
            </a:r>
            <a:r>
              <a:rPr lang="en-US" dirty="0">
                <a:hlinkClick r:id="rId2"/>
              </a:rPr>
              <a:t>-E</a:t>
            </a:r>
            <a:r>
              <a:rPr lang="en-US" dirty="0"/>
              <a:t> </a:t>
            </a:r>
          </a:p>
          <a:p>
            <a:r>
              <a:rPr lang="en-US" dirty="0"/>
              <a:t>Use the search term </a:t>
            </a:r>
            <a:r>
              <a:rPr lang="en-US" i="1" dirty="0" err="1"/>
              <a:t>genes_on_contig</a:t>
            </a:r>
            <a:r>
              <a:rPr lang="en-US" dirty="0"/>
              <a:t> “</a:t>
            </a:r>
            <a:r>
              <a:rPr lang="en-US" i="1" dirty="0"/>
              <a:t>genes_on_contig:blaTEM-1 AND genes_on_contig:blaKPC-4”</a:t>
            </a:r>
            <a:endParaRPr lang="en-US" dirty="0"/>
          </a:p>
          <a:p>
            <a:r>
              <a:rPr lang="en-US" dirty="0"/>
              <a:t>Download contigs </a:t>
            </a:r>
            <a:r>
              <a:rPr lang="en-US" dirty="0" err="1"/>
              <a:t>fasta</a:t>
            </a:r>
            <a:r>
              <a:rPr lang="en-US" dirty="0"/>
              <a:t>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113520" y="377444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2B59B-66E5-2441-B322-61887A14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97" y="0"/>
            <a:ext cx="9381805" cy="68580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2686401" y="149715"/>
            <a:ext cx="2480509" cy="1375719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Use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genes_on_contig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command to identify contigs with blaTEM-1 and blaKPC-4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7320280" y="1690688"/>
            <a:ext cx="2336800" cy="1426836"/>
          </a:xfrm>
          <a:prstGeom prst="wedgeRoundRectCallout">
            <a:avLst>
              <a:gd name="adj1" fmla="val -43247"/>
              <a:gd name="adj2" fmla="val 8816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Download to obtain contig sequences or other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588D4-1A85-9644-9ACF-4B8664849DFC}"/>
              </a:ext>
            </a:extLst>
          </p:cNvPr>
          <p:cNvSpPr/>
          <p:nvPr/>
        </p:nvSpPr>
        <p:spPr>
          <a:xfrm>
            <a:off x="6908800" y="4521200"/>
            <a:ext cx="2367280" cy="477520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0670-F6D9-3743-B802-958F76E0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D6973-6415-E546-9185-E0B3759D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97" y="0"/>
            <a:ext cx="938180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52C3-9862-9142-98B9-B9F1BD07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D9874BF-2BD8-2447-88BC-3AA304402C3A}"/>
              </a:ext>
            </a:extLst>
          </p:cNvPr>
          <p:cNvSpPr/>
          <p:nvPr/>
        </p:nvSpPr>
        <p:spPr>
          <a:xfrm>
            <a:off x="3525085" y="1894901"/>
            <a:ext cx="2336800" cy="1737375"/>
          </a:xfrm>
          <a:prstGeom prst="wedgeRoundRectCallout">
            <a:avLst>
              <a:gd name="adj1" fmla="val 57277"/>
              <a:gd name="adj2" fmla="val 887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4. Select Contig to download nucleotide sequences of all contigs that contain blaTEM-1 and blaKPC-4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F1182AC-3C31-8C42-9263-C061556C9B16}"/>
              </a:ext>
            </a:extLst>
          </p:cNvPr>
          <p:cNvSpPr/>
          <p:nvPr/>
        </p:nvSpPr>
        <p:spPr>
          <a:xfrm>
            <a:off x="9468820" y="3915784"/>
            <a:ext cx="2336800" cy="1106022"/>
          </a:xfrm>
          <a:prstGeom prst="wedgeRoundRectCallout">
            <a:avLst>
              <a:gd name="adj1" fmla="val -95562"/>
              <a:gd name="adj2" fmla="val 13840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5. Can edit the name of the download file.</a:t>
            </a:r>
          </a:p>
        </p:txBody>
      </p:sp>
    </p:spTree>
    <p:extLst>
      <p:ext uri="{BB962C8B-B14F-4D97-AF65-F5344CB8AC3E}">
        <p14:creationId xmlns:p14="http://schemas.microsoft.com/office/powerpoint/2010/main" val="30477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267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Office Theme</vt:lpstr>
      <vt:lpstr>How To: Identify all the contigs that share a set of genes (e.g., blaTEM-1 and blaKPC-4)</vt:lpstr>
      <vt:lpstr>How do I identify all the contigs that share a set of genes? (e.g., blaTEM-1 and blaKPC-4)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Feldgarden, Michael (NIH/NLM/NCBI) [E]</cp:lastModifiedBy>
  <cp:revision>26</cp:revision>
  <dcterms:created xsi:type="dcterms:W3CDTF">2021-09-02T13:05:46Z</dcterms:created>
  <dcterms:modified xsi:type="dcterms:W3CDTF">2021-10-05T20:39:45Z</dcterms:modified>
</cp:coreProperties>
</file>