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368" r:id="rId2"/>
    <p:sldId id="363" r:id="rId3"/>
    <p:sldId id="364" r:id="rId4"/>
    <p:sldId id="369" r:id="rId5"/>
    <p:sldId id="371" r:id="rId6"/>
    <p:sldId id="370" r:id="rId7"/>
    <p:sldId id="373" r:id="rId8"/>
    <p:sldId id="3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"/>
    <p:restoredTop sz="96205"/>
  </p:normalViewPr>
  <p:slideViewPr>
    <p:cSldViewPr snapToGrid="0" snapToObjects="1">
      <p:cViewPr varScale="1">
        <p:scale>
          <a:sx n="116" d="100"/>
          <a:sy n="116" d="100"/>
        </p:scale>
        <p:origin x="20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 Download the nucleotide sequence of all MCR-1 alleles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download the nucleotide sequence of all MCR-1 alleles?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MicroBIGG</a:t>
            </a:r>
            <a:r>
              <a:rPr lang="en-US" dirty="0"/>
              <a:t>-E</a:t>
            </a:r>
          </a:p>
          <a:p>
            <a:r>
              <a:rPr lang="en-US" dirty="0"/>
              <a:t>Use filters or search to select Element symbol “mcr-1”</a:t>
            </a:r>
          </a:p>
          <a:p>
            <a:r>
              <a:rPr lang="en-US" dirty="0"/>
              <a:t>Download nucleotide </a:t>
            </a:r>
            <a:r>
              <a:rPr lang="en-US" dirty="0" err="1"/>
              <a:t>fasta</a:t>
            </a:r>
            <a:r>
              <a:rPr lang="en-US" dirty="0"/>
              <a:t>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9113520" y="377444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MicroBIGG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-E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77BE5B-A3E0-324F-8862-89DEC9C9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3" y="0"/>
            <a:ext cx="11390373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1849120" y="192215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Click Filters bar to show filters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838200" y="2847508"/>
            <a:ext cx="2336800" cy="1426836"/>
          </a:xfrm>
          <a:prstGeom prst="wedgeRoundRectCallout">
            <a:avLst>
              <a:gd name="adj1" fmla="val -43247"/>
              <a:gd name="adj2" fmla="val 8816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Click Element symbol to show organism group and isolation type filters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C3FE93-4EF7-7045-8C9D-8628F06F0D40}"/>
              </a:ext>
            </a:extLst>
          </p:cNvPr>
          <p:cNvSpPr/>
          <p:nvPr/>
        </p:nvSpPr>
        <p:spPr>
          <a:xfrm>
            <a:off x="5012108" y="1477963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Select MCR alleles of interest</a:t>
            </a:r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0670-F6D9-3743-B802-958F76E0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D52C3-9862-9142-98B9-B9F1BD07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22547-1CE0-5147-9E63-7DD33485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37"/>
            <a:ext cx="12192000" cy="5702325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D9874BF-2BD8-2447-88BC-3AA304402C3A}"/>
              </a:ext>
            </a:extLst>
          </p:cNvPr>
          <p:cNvSpPr/>
          <p:nvPr/>
        </p:nvSpPr>
        <p:spPr>
          <a:xfrm>
            <a:off x="5794560" y="1325550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5. Note search syntax</a:t>
            </a:r>
          </a:p>
        </p:txBody>
      </p:sp>
    </p:spTree>
    <p:extLst>
      <p:ext uri="{BB962C8B-B14F-4D97-AF65-F5344CB8AC3E}">
        <p14:creationId xmlns:p14="http://schemas.microsoft.com/office/powerpoint/2010/main" val="30477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4D8B-8710-E74D-881C-D3DCE65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4100E-CBE9-954B-995A-AE63A8E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98F795-03D3-DB46-ACB6-6C66B1E7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37"/>
            <a:ext cx="12192000" cy="5702325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3ED24CC-5950-FA4D-B586-7222C6F8084C}"/>
              </a:ext>
            </a:extLst>
          </p:cNvPr>
          <p:cNvSpPr/>
          <p:nvPr/>
        </p:nvSpPr>
        <p:spPr>
          <a:xfrm>
            <a:off x="2394118" y="1112838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6. Click Download</a:t>
            </a:r>
          </a:p>
        </p:txBody>
      </p:sp>
    </p:spTree>
    <p:extLst>
      <p:ext uri="{BB962C8B-B14F-4D97-AF65-F5344CB8AC3E}">
        <p14:creationId xmlns:p14="http://schemas.microsoft.com/office/powerpoint/2010/main" val="5710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C077-56DB-CB48-B572-D4D45A82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14DDC-3451-C94F-8EF4-DA56DFD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90B54-4F53-D544-824F-831081D0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5" y="0"/>
            <a:ext cx="11820769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24CB3EC-DFF3-4948-B916-BF0E1918F5D0}"/>
              </a:ext>
            </a:extLst>
          </p:cNvPr>
          <p:cNvSpPr/>
          <p:nvPr/>
        </p:nvSpPr>
        <p:spPr>
          <a:xfrm>
            <a:off x="2713607" y="4550100"/>
            <a:ext cx="2336800" cy="1155700"/>
          </a:xfrm>
          <a:prstGeom prst="wedgeRoundRectCallout">
            <a:avLst>
              <a:gd name="adj1" fmla="val 175677"/>
              <a:gd name="adj2" fmla="val 4509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8. Click Download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3D9FE1D-77E2-F14A-9B88-E7BE7001D8E2}"/>
              </a:ext>
            </a:extLst>
          </p:cNvPr>
          <p:cNvSpPr/>
          <p:nvPr/>
        </p:nvSpPr>
        <p:spPr>
          <a:xfrm>
            <a:off x="2954143" y="1419469"/>
            <a:ext cx="2336800" cy="1155700"/>
          </a:xfrm>
          <a:prstGeom prst="wedgeRoundRectCallout">
            <a:avLst>
              <a:gd name="adj1" fmla="val 95059"/>
              <a:gd name="adj2" fmla="val 8989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Select Element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element.fa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 for nucleotide sequence of the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mcr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gene</a:t>
            </a:r>
          </a:p>
        </p:txBody>
      </p:sp>
    </p:spTree>
    <p:extLst>
      <p:ext uri="{BB962C8B-B14F-4D97-AF65-F5344CB8AC3E}">
        <p14:creationId xmlns:p14="http://schemas.microsoft.com/office/powerpoint/2010/main" val="167995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235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How To:  Download the nucleotide sequence of all MCR-1 alleles</vt:lpstr>
      <vt:lpstr>How do I download the nucleotide sequence of all MCR-1 alleles?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Michael Feldgarden</cp:lastModifiedBy>
  <cp:revision>19</cp:revision>
  <dcterms:created xsi:type="dcterms:W3CDTF">2021-09-02T13:05:46Z</dcterms:created>
  <dcterms:modified xsi:type="dcterms:W3CDTF">2021-09-21T20:56:06Z</dcterms:modified>
</cp:coreProperties>
</file>